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2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5FC9-D54C-4096-A8FC-4F87B565E195}" type="datetimeFigureOut">
              <a:rPr lang="el-GR" smtClean="0"/>
              <a:pPr/>
              <a:t>17/4/2024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685-AA7D-4668-93C1-582C87B3DD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5FC9-D54C-4096-A8FC-4F87B565E195}" type="datetimeFigureOut">
              <a:rPr lang="el-GR" smtClean="0"/>
              <a:pPr/>
              <a:t>17/4/2024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685-AA7D-4668-93C1-582C87B3DD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5FC9-D54C-4096-A8FC-4F87B565E195}" type="datetimeFigureOut">
              <a:rPr lang="el-GR" smtClean="0"/>
              <a:pPr/>
              <a:t>17/4/2024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685-AA7D-4668-93C1-582C87B3DD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5FC9-D54C-4096-A8FC-4F87B565E195}" type="datetimeFigureOut">
              <a:rPr lang="el-GR" smtClean="0"/>
              <a:pPr/>
              <a:t>17/4/2024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685-AA7D-4668-93C1-582C87B3DD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5FC9-D54C-4096-A8FC-4F87B565E195}" type="datetimeFigureOut">
              <a:rPr lang="el-GR" smtClean="0"/>
              <a:pPr/>
              <a:t>17/4/2024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685-AA7D-4668-93C1-582C87B3DD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5FC9-D54C-4096-A8FC-4F87B565E195}" type="datetimeFigureOut">
              <a:rPr lang="el-GR" smtClean="0"/>
              <a:pPr/>
              <a:t>17/4/2024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685-AA7D-4668-93C1-582C87B3DD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5FC9-D54C-4096-A8FC-4F87B565E195}" type="datetimeFigureOut">
              <a:rPr lang="el-GR" smtClean="0"/>
              <a:pPr/>
              <a:t>17/4/2024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685-AA7D-4668-93C1-582C87B3DD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5FC9-D54C-4096-A8FC-4F87B565E195}" type="datetimeFigureOut">
              <a:rPr lang="el-GR" smtClean="0"/>
              <a:pPr/>
              <a:t>17/4/2024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685-AA7D-4668-93C1-582C87B3DD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5FC9-D54C-4096-A8FC-4F87B565E195}" type="datetimeFigureOut">
              <a:rPr lang="el-GR" smtClean="0"/>
              <a:pPr/>
              <a:t>17/4/2024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685-AA7D-4668-93C1-582C87B3DD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5FC9-D54C-4096-A8FC-4F87B565E195}" type="datetimeFigureOut">
              <a:rPr lang="el-GR" smtClean="0"/>
              <a:pPr/>
              <a:t>17/4/2024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685-AA7D-4668-93C1-582C87B3DD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5FC9-D54C-4096-A8FC-4F87B565E195}" type="datetimeFigureOut">
              <a:rPr lang="el-GR" smtClean="0"/>
              <a:pPr/>
              <a:t>17/4/2024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E86685-AA7D-4668-93C1-582C87B3DD7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D45FC9-D54C-4096-A8FC-4F87B565E195}" type="datetimeFigureOut">
              <a:rPr lang="el-GR" smtClean="0"/>
              <a:pPr/>
              <a:t>17/4/2024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E86685-AA7D-4668-93C1-582C87B3DD74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Πρόσκληση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l-GR" sz="2700" dirty="0" smtClean="0"/>
          </a:p>
          <a:p>
            <a:pPr marL="0" indent="0" algn="ctr">
              <a:buNone/>
            </a:pPr>
            <a:r>
              <a:rPr lang="el-GR" sz="2700" dirty="0" smtClean="0"/>
              <a:t>Έχω την τιμή εκ μέρους του Δήμου Ρεθύμνης να  σας προσκαλέσω </a:t>
            </a:r>
          </a:p>
          <a:p>
            <a:pPr marL="0" indent="0" algn="ctr">
              <a:buNone/>
            </a:pPr>
            <a:r>
              <a:rPr lang="el-GR" sz="2700" smtClean="0"/>
              <a:t>στην </a:t>
            </a:r>
            <a:r>
              <a:rPr lang="el-GR" sz="2700" dirty="0" smtClean="0"/>
              <a:t>«Τελετή Υποδοχής της Ολυμπιακής Λαμπαδηδρομίας – Παρίσι 2024» που θα </a:t>
            </a:r>
            <a:r>
              <a:rPr lang="el-GR" sz="2700" smtClean="0"/>
              <a:t>πραγματοποιηθεί στη </a:t>
            </a:r>
            <a:r>
              <a:rPr lang="el-GR" sz="2700" dirty="0" smtClean="0"/>
              <a:t>Μαρίνα Ρεθύμνου την Πέμπτη 18 Απριλίου 2024, με ώρα έναρξης 16.00. </a:t>
            </a:r>
          </a:p>
          <a:p>
            <a:pPr marL="0" indent="0" algn="ctr">
              <a:buNone/>
            </a:pPr>
            <a:endParaRPr lang="el-GR" sz="2700" dirty="0" smtClean="0"/>
          </a:p>
          <a:p>
            <a:pPr marL="0" indent="0" algn="ctr">
              <a:buNone/>
            </a:pPr>
            <a:r>
              <a:rPr lang="el-GR" sz="2700" dirty="0" smtClean="0"/>
              <a:t>Η παρουσία σας θα μας τιμήσει ιδιαίτερα</a:t>
            </a:r>
          </a:p>
          <a:p>
            <a:pPr marL="0" indent="0" algn="ctr">
              <a:buNone/>
            </a:pPr>
            <a:endParaRPr lang="el-GR" sz="2700" dirty="0" smtClean="0"/>
          </a:p>
          <a:p>
            <a:pPr marL="0" indent="0" algn="ctr">
              <a:buNone/>
            </a:pPr>
            <a:r>
              <a:rPr lang="el-GR" sz="2700" dirty="0"/>
              <a:t>Ο Δήμαρχος Ρεθύμνης</a:t>
            </a:r>
          </a:p>
          <a:p>
            <a:pPr marL="0" indent="0" algn="ctr">
              <a:buNone/>
            </a:pPr>
            <a:r>
              <a:rPr lang="el-GR" sz="2700" dirty="0"/>
              <a:t>Γιώργης </a:t>
            </a:r>
            <a:r>
              <a:rPr lang="el-GR" sz="2700" dirty="0" err="1"/>
              <a:t>Μαρινάκης</a:t>
            </a:r>
            <a:r>
              <a:rPr lang="el-GR" sz="2700" dirty="0"/>
              <a:t> </a:t>
            </a:r>
            <a:endParaRPr lang="el-GR" sz="2700" dirty="0" smtClean="0"/>
          </a:p>
          <a:p>
            <a:pPr marL="0" indent="0" algn="ctr">
              <a:buNone/>
            </a:pPr>
            <a:endParaRPr lang="el-GR" sz="2700" dirty="0"/>
          </a:p>
          <a:p>
            <a:r>
              <a:rPr lang="el-GR" sz="2200" dirty="0" smtClean="0"/>
              <a:t>Ώρα προσέλευσης 15:45 </a:t>
            </a:r>
          </a:p>
          <a:p>
            <a:r>
              <a:rPr lang="el-GR" sz="2200" dirty="0" smtClean="0"/>
              <a:t>Ώρα άφιξης ολυμπιακής φλόγας 16:20</a:t>
            </a:r>
          </a:p>
          <a:p>
            <a:pPr marL="0" indent="0" algn="ctr">
              <a:buNone/>
            </a:pPr>
            <a:endParaRPr lang="el-GR" sz="2200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1569"/>
            <a:ext cx="1410090" cy="16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logo Τμήμα Αθλητισμο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5" y="236747"/>
            <a:ext cx="1509909" cy="16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2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6045" y="332656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Πρόγραμμα </a:t>
            </a:r>
            <a:r>
              <a:rPr lang="el-GR" dirty="0"/>
              <a:t>της </a:t>
            </a:r>
            <a:r>
              <a:rPr lang="el-GR" dirty="0" smtClean="0"/>
              <a:t>Τελετής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l-GR" sz="2900" dirty="0" smtClean="0"/>
              <a:t>Προσέλευση </a:t>
            </a:r>
            <a:r>
              <a:rPr lang="el-GR" sz="2900" dirty="0"/>
              <a:t>επισήμων στην Μαρίνα Ρεθύμνου στις 15.45 </a:t>
            </a:r>
            <a:r>
              <a:rPr lang="el-GR" sz="2900" dirty="0" err="1"/>
              <a:t>μ.μ</a:t>
            </a:r>
            <a:r>
              <a:rPr lang="el-GR" sz="2900" dirty="0"/>
              <a:t>.</a:t>
            </a:r>
          </a:p>
          <a:p>
            <a:pPr lvl="0"/>
            <a:r>
              <a:rPr lang="el-GR" sz="2900" dirty="0"/>
              <a:t>Ώρα έναρξης: 16:00 </a:t>
            </a:r>
            <a:r>
              <a:rPr lang="el-GR" sz="2900" dirty="0" err="1"/>
              <a:t>μ.μ</a:t>
            </a:r>
            <a:r>
              <a:rPr lang="el-GR" sz="2900" dirty="0"/>
              <a:t>. </a:t>
            </a:r>
          </a:p>
          <a:p>
            <a:pPr lvl="0"/>
            <a:r>
              <a:rPr lang="el-GR" sz="2900" dirty="0"/>
              <a:t>Παραλαβή Φλόγας από 1</a:t>
            </a:r>
            <a:r>
              <a:rPr lang="el-GR" sz="2900" baseline="30000" dirty="0"/>
              <a:t>ο</a:t>
            </a:r>
            <a:r>
              <a:rPr lang="el-GR" sz="2900" dirty="0"/>
              <a:t> λαμπαδηδρόμο στις 16.04 </a:t>
            </a:r>
            <a:r>
              <a:rPr lang="el-GR" sz="2900" dirty="0" err="1"/>
              <a:t>μ.μ</a:t>
            </a:r>
            <a:r>
              <a:rPr lang="el-GR" sz="2900" dirty="0"/>
              <a:t>., σε επιλεγμένη θέση στη λεωφόρο </a:t>
            </a:r>
            <a:r>
              <a:rPr lang="el-GR" sz="2900" dirty="0" err="1"/>
              <a:t>Σοφ</a:t>
            </a:r>
            <a:r>
              <a:rPr lang="el-GR" sz="2900" dirty="0"/>
              <a:t>. Βενιζέλου (ύψος Ξενοδοχείου </a:t>
            </a:r>
            <a:r>
              <a:rPr lang="en-US" sz="2900" dirty="0"/>
              <a:t>Steris</a:t>
            </a:r>
            <a:r>
              <a:rPr lang="el-GR" sz="2900" dirty="0"/>
              <a:t>) </a:t>
            </a:r>
          </a:p>
          <a:p>
            <a:pPr lvl="0"/>
            <a:r>
              <a:rPr lang="el-GR" sz="2900" dirty="0"/>
              <a:t>Εναλλαγή λαμπαδηδρόμων σε άλλες 3 θέσεις μέχρι την Μαρίνα Ρεθύμνου. </a:t>
            </a:r>
          </a:p>
          <a:p>
            <a:pPr lvl="0"/>
            <a:r>
              <a:rPr lang="el-GR" sz="2900" dirty="0"/>
              <a:t>Έναρξη τελετής αφής Ολυμπιακής Φλόγας </a:t>
            </a:r>
            <a:r>
              <a:rPr lang="el-GR" sz="2900" b="1" dirty="0"/>
              <a:t>στις 16.20 </a:t>
            </a:r>
            <a:r>
              <a:rPr lang="el-GR" sz="2900" b="1" dirty="0" err="1"/>
              <a:t>μ.μ</a:t>
            </a:r>
            <a:r>
              <a:rPr lang="el-GR" sz="2900" b="1" dirty="0"/>
              <a:t>. </a:t>
            </a:r>
            <a:r>
              <a:rPr lang="el-GR" sz="2900" dirty="0"/>
              <a:t>στην Μαρίνα Ρεθύμνου παρουσία     αντιπροσωπείας επισήμων της Ε.Ο.Ε.,  της Οργανωτικής Επιτροπής των Ολυμπιακών Αγώνων «ΠΑΡΙΣΙ 2024», τοπικών αρχών και πολιτών.</a:t>
            </a:r>
          </a:p>
          <a:p>
            <a:pPr lvl="0"/>
            <a:r>
              <a:rPr lang="el-GR" sz="2900" dirty="0"/>
              <a:t>Ανάκρουση Ολυμπιακού Ύμνου / Εθνικών Ύμνων Γαλλίας και Ελλάδας.</a:t>
            </a:r>
          </a:p>
          <a:p>
            <a:pPr lvl="0"/>
            <a:r>
              <a:rPr lang="el-GR" sz="2900" dirty="0"/>
              <a:t>Έπαρση σημαιών: Ολυμπιακών Αγώνων, Γαλλίας και Ελλάδος</a:t>
            </a:r>
          </a:p>
          <a:p>
            <a:pPr lvl="0"/>
            <a:r>
              <a:rPr lang="el-GR" sz="2900" dirty="0"/>
              <a:t>Χαιρετισμοί:  Δημάρχου Ρεθύμνης,  Εκπροσώπου Οργανωτικής Επιτροπής Ολυμπιακών Αγώνων «ΠΑΡΙΣΙ 2024» και   Εκπροσώπου Ελληνικής Ολυμπιακής Επιτροπής.</a:t>
            </a:r>
          </a:p>
          <a:p>
            <a:pPr lvl="0"/>
            <a:r>
              <a:rPr lang="el-GR" sz="2900" dirty="0"/>
              <a:t>Ανταλλαγή αναμνηστικών δώρων – πολιτιστικό πρόγραμμα. </a:t>
            </a:r>
          </a:p>
          <a:p>
            <a:pPr lvl="0"/>
            <a:r>
              <a:rPr lang="el-GR" sz="2900" dirty="0"/>
              <a:t>Στις 17:10, τρεις </a:t>
            </a:r>
            <a:r>
              <a:rPr lang="el-GR" sz="2900" dirty="0" err="1"/>
              <a:t>Ρεθύμνιοι</a:t>
            </a:r>
            <a:r>
              <a:rPr lang="el-GR" sz="2900" dirty="0"/>
              <a:t> λαμπαδηδρόμοι θα μεταφέρουν διαδοχικά την Ολυμπιακή Φλόγα μέχρι  το Ενετικό Λιμάνι  για να συνεχίσει το ταξίδι της στα Χανιά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1569"/>
            <a:ext cx="1410090" cy="16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logo Τμήμα Αθλητισμο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5" y="236747"/>
            <a:ext cx="1509909" cy="16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0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ΛΑΜΠΑΔΗΔΡΟΜΟΙ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1"/>
            <a:ext cx="9144000" cy="41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41127" y="5013175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err="1" smtClean="0">
                <a:solidFill>
                  <a:srgbClr val="FFFF00"/>
                </a:solidFill>
              </a:rPr>
              <a:t>Κοκολάκης</a:t>
            </a:r>
            <a:r>
              <a:rPr lang="el-GR" sz="1600" dirty="0" smtClean="0">
                <a:solidFill>
                  <a:srgbClr val="FFFF00"/>
                </a:solidFill>
              </a:rPr>
              <a:t>  16.04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5064279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Μπενάκης 16.08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5120896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err="1" smtClean="0">
                <a:solidFill>
                  <a:srgbClr val="FFFF00"/>
                </a:solidFill>
              </a:rPr>
              <a:t>Ζησιμος</a:t>
            </a:r>
            <a:r>
              <a:rPr lang="el-GR" sz="16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16.12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6512" y="3690488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Προβιάς 17.00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2288" y="4941168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err="1" smtClean="0">
                <a:solidFill>
                  <a:srgbClr val="FFFF00"/>
                </a:solidFill>
              </a:rPr>
              <a:t>Λιονή</a:t>
            </a:r>
            <a:r>
              <a:rPr lang="el-GR" sz="16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17.10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4013654"/>
            <a:ext cx="14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err="1" smtClean="0">
                <a:solidFill>
                  <a:srgbClr val="FFFF00"/>
                </a:solidFill>
              </a:rPr>
              <a:t>Μανούσακας</a:t>
            </a:r>
            <a:r>
              <a:rPr lang="el-GR" sz="1600" dirty="0" smtClean="0">
                <a:solidFill>
                  <a:srgbClr val="FFFF00"/>
                </a:solidFill>
              </a:rPr>
              <a:t> 17.15</a:t>
            </a:r>
            <a:endParaRPr lang="el-GR" sz="1600" dirty="0">
              <a:solidFill>
                <a:srgbClr val="FFFF00"/>
              </a:solidFill>
            </a:endParaRPr>
          </a:p>
        </p:txBody>
      </p:sp>
      <p:pic>
        <p:nvPicPr>
          <p:cNvPr id="15" name="Picture 3" descr="logo Τμήμα Αθλητισμο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5" y="236747"/>
            <a:ext cx="1509909" cy="16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1569"/>
            <a:ext cx="1410090" cy="16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0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ΣΥΛΛΟΓΟΙ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7" y="1885026"/>
            <a:ext cx="9144000" cy="41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7741127" y="5013175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Μπάσκετ </a:t>
            </a:r>
            <a:r>
              <a:rPr lang="en-US" sz="1600" dirty="0" smtClean="0">
                <a:solidFill>
                  <a:srgbClr val="FFFF00"/>
                </a:solidFill>
              </a:rPr>
              <a:t>Cretan </a:t>
            </a:r>
            <a:r>
              <a:rPr lang="en-US" sz="1600" dirty="0" err="1" smtClean="0">
                <a:solidFill>
                  <a:srgbClr val="FFFF00"/>
                </a:solidFill>
              </a:rPr>
              <a:t>KIngs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5863689" y="4997785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Ποδόσφαιρο</a:t>
            </a:r>
          </a:p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Άρης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4138" y="5211503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ΟΠΕΡ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244840" y="4919115"/>
            <a:ext cx="140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err="1" smtClean="0">
                <a:solidFill>
                  <a:srgbClr val="FFFF00"/>
                </a:solidFill>
              </a:rPr>
              <a:t>Βόλλευ</a:t>
            </a:r>
            <a:r>
              <a:rPr lang="el-GR" sz="1600" dirty="0" smtClean="0">
                <a:solidFill>
                  <a:srgbClr val="FFFF00"/>
                </a:solidFill>
              </a:rPr>
              <a:t> Αρκάδι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1145" y="4740181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ΝΟΡ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1145" y="4277765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Ενόργανη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 rot="16200000">
            <a:off x="7221944" y="4888338"/>
            <a:ext cx="1210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Μπάσκετ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l-GR" dirty="0" smtClean="0">
              <a:solidFill>
                <a:srgbClr val="FFFF00"/>
              </a:solidFill>
            </a:endParaRPr>
          </a:p>
          <a:p>
            <a:pPr algn="ctr"/>
            <a:r>
              <a:rPr lang="el-GR" dirty="0" smtClean="0">
                <a:solidFill>
                  <a:srgbClr val="FFFF00"/>
                </a:solidFill>
              </a:rPr>
              <a:t>Ακαδημία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 rot="16200000">
            <a:off x="6631076" y="4967007"/>
            <a:ext cx="1099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>Μπάσκετ</a:t>
            </a:r>
          </a:p>
          <a:p>
            <a:pPr algn="ctr"/>
            <a:r>
              <a:rPr lang="el-GR" dirty="0" smtClean="0">
                <a:solidFill>
                  <a:srgbClr val="FFFF00"/>
                </a:solidFill>
              </a:rPr>
              <a:t>Αρκάδι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384219">
            <a:off x="2737728" y="4945987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Καράτε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310934" y="5006222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Στίβος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384219">
            <a:off x="2082326" y="4390450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err="1" smtClean="0">
                <a:solidFill>
                  <a:srgbClr val="FFFF00"/>
                </a:solidFill>
              </a:rPr>
              <a:t>Ρεθυμνιακός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384219">
            <a:off x="1234413" y="3732682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err="1" smtClean="0">
                <a:solidFill>
                  <a:srgbClr val="FFFF00"/>
                </a:solidFill>
              </a:rPr>
              <a:t>Αστερας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384219">
            <a:off x="1651520" y="4119612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err="1">
                <a:solidFill>
                  <a:srgbClr val="FFFF00"/>
                </a:solidFill>
              </a:rPr>
              <a:t>Ι</a:t>
            </a:r>
            <a:r>
              <a:rPr lang="el-GR" sz="1600" dirty="0" err="1" smtClean="0">
                <a:solidFill>
                  <a:srgbClr val="FFFF00"/>
                </a:solidFill>
              </a:rPr>
              <a:t>καρος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818765" y="5149828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Άτλας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0406" y="3807490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FF00"/>
                </a:solidFill>
              </a:rPr>
              <a:t>Ξιφασκία</a:t>
            </a:r>
            <a:endParaRPr lang="el-GR" sz="1600" dirty="0">
              <a:solidFill>
                <a:srgbClr val="FFFF00"/>
              </a:solidFill>
            </a:endParaRPr>
          </a:p>
        </p:txBody>
      </p:sp>
      <p:pic>
        <p:nvPicPr>
          <p:cNvPr id="22" name="Picture 3" descr="logo Τμήμα Αθλητισμο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5" y="236747"/>
            <a:ext cx="1509909" cy="16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1569"/>
            <a:ext cx="1410090" cy="16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Πολιτιστικό Πρόγραμμα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Με την ευγενική υποστήριξη των : 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r>
              <a:rPr lang="el-GR" b="1" dirty="0" smtClean="0"/>
              <a:t>Δημοτική Φιλαρμονική Ρεθύμνου</a:t>
            </a:r>
          </a:p>
          <a:p>
            <a:r>
              <a:rPr lang="el-GR" dirty="0" smtClean="0"/>
              <a:t>Συγκρότημα του </a:t>
            </a:r>
            <a:r>
              <a:rPr lang="el-GR" b="1" dirty="0" smtClean="0"/>
              <a:t>Πέτρου Μαρούλη</a:t>
            </a:r>
          </a:p>
          <a:p>
            <a:r>
              <a:rPr lang="el-GR" dirty="0" smtClean="0"/>
              <a:t>Λαογραφικός  Όμιλος «</a:t>
            </a:r>
            <a:r>
              <a:rPr lang="el-GR" b="1" dirty="0" err="1" smtClean="0"/>
              <a:t>Τζανιδάκη</a:t>
            </a:r>
            <a:r>
              <a:rPr lang="el-GR" b="1" dirty="0" smtClean="0"/>
              <a:t>» </a:t>
            </a:r>
          </a:p>
          <a:p>
            <a:r>
              <a:rPr lang="el-GR" dirty="0" smtClean="0"/>
              <a:t>Λαογραφικός  Όμιλος </a:t>
            </a:r>
            <a:r>
              <a:rPr lang="el-GR" b="1" dirty="0" smtClean="0"/>
              <a:t>«</a:t>
            </a:r>
            <a:r>
              <a:rPr lang="el-GR" b="1" dirty="0" err="1" smtClean="0"/>
              <a:t>Χοροκρήτες</a:t>
            </a:r>
            <a:r>
              <a:rPr lang="el-GR" b="1" dirty="0" smtClean="0"/>
              <a:t>» </a:t>
            </a:r>
          </a:p>
          <a:p>
            <a:r>
              <a:rPr lang="el-GR" dirty="0" smtClean="0"/>
              <a:t>Λαογραφικός  Όμιλος Κρήτης </a:t>
            </a:r>
            <a:r>
              <a:rPr lang="el-GR" b="1" dirty="0" smtClean="0"/>
              <a:t>«Νικηφόρος Φωκάς»</a:t>
            </a:r>
            <a:r>
              <a:rPr lang="el-GR" dirty="0" smtClean="0"/>
              <a:t> </a:t>
            </a:r>
          </a:p>
          <a:p>
            <a:r>
              <a:rPr lang="el-GR" dirty="0" smtClean="0"/>
              <a:t>Παραδοσιακός  Σύλλογος  «</a:t>
            </a:r>
            <a:r>
              <a:rPr lang="el-GR" b="1" dirty="0" err="1" smtClean="0"/>
              <a:t>Ακρήτες</a:t>
            </a:r>
            <a:r>
              <a:rPr lang="el-GR" b="1" dirty="0" smtClean="0"/>
              <a:t>» </a:t>
            </a:r>
          </a:p>
          <a:p>
            <a:endParaRPr lang="el-GR" dirty="0" smtClean="0"/>
          </a:p>
          <a:p>
            <a:endParaRPr lang="el-GR" b="1" dirty="0" smtClean="0"/>
          </a:p>
          <a:p>
            <a:endParaRPr lang="el-GR" dirty="0" smtClean="0"/>
          </a:p>
          <a:p>
            <a:endParaRPr lang="el-GR" b="1" dirty="0" smtClean="0"/>
          </a:p>
          <a:p>
            <a:endParaRPr lang="el-GR" cap="small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2" name="Picture 3" descr="logo Τμήμα Αθλητισμο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5" y="236747"/>
            <a:ext cx="1509909" cy="16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1569"/>
            <a:ext cx="1410090" cy="160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1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284</Words>
  <Application>Microsoft Office PowerPoint</Application>
  <PresentationFormat>Προβολή στην οθόνη (4:3)</PresentationFormat>
  <Paragraphs>65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Calibri</vt:lpstr>
      <vt:lpstr>Constantia</vt:lpstr>
      <vt:lpstr>Wingdings 2</vt:lpstr>
      <vt:lpstr>Ροή</vt:lpstr>
      <vt:lpstr>Πρόσκληση</vt:lpstr>
      <vt:lpstr>Πρόγραμμα της Τελετής</vt:lpstr>
      <vt:lpstr>ΛΑΜΠΑΔΗΔΡΟΜΟΙ</vt:lpstr>
      <vt:lpstr>ΣΥΛΛΟΓΟΙ </vt:lpstr>
      <vt:lpstr>Πολιτιστικό Πρόγραμμα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13</cp:revision>
  <dcterms:created xsi:type="dcterms:W3CDTF">2024-04-12T08:56:40Z</dcterms:created>
  <dcterms:modified xsi:type="dcterms:W3CDTF">2024-04-17T07:39:54Z</dcterms:modified>
</cp:coreProperties>
</file>